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7" r:id="rId2"/>
    <p:sldId id="278" r:id="rId3"/>
    <p:sldId id="258" r:id="rId4"/>
    <p:sldId id="269" r:id="rId5"/>
    <p:sldId id="259" r:id="rId6"/>
    <p:sldId id="283" r:id="rId7"/>
    <p:sldId id="284" r:id="rId8"/>
    <p:sldId id="260" r:id="rId9"/>
    <p:sldId id="261" r:id="rId10"/>
    <p:sldId id="263" r:id="rId11"/>
    <p:sldId id="264" r:id="rId12"/>
    <p:sldId id="270" r:id="rId13"/>
    <p:sldId id="276" r:id="rId14"/>
    <p:sldId id="285" r:id="rId15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24" autoAdjust="0"/>
    <p:restoredTop sz="94660"/>
  </p:normalViewPr>
  <p:slideViewPr>
    <p:cSldViewPr>
      <p:cViewPr varScale="1">
        <p:scale>
          <a:sx n="80" d="100"/>
          <a:sy n="80" d="100"/>
        </p:scale>
        <p:origin x="89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B2EAF-6178-47D4-A7AC-BCC017CB4069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74290-EC0C-4955-BF6B-39CF8E09C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28599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летней оздоровительной кампании   2023 года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4398494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Совещание с руководителями МОУ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15.02.2023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Распределение путевок по сменам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загородные оздоровительные учреждения 2023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27296"/>
              </p:ext>
            </p:extLst>
          </p:nvPr>
        </p:nvGraphicFramePr>
        <p:xfrm>
          <a:off x="1329729" y="1052736"/>
          <a:ext cx="7602049" cy="5464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6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5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смены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«БРИГАНТИНА»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родительская плата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«ПАРУС»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родительская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3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+ 3 опека  + 10 Разрез + 15 </a:t>
                      </a:r>
                      <a:r>
                        <a:rPr lang="ru-RU" sz="14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Ужурский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р-он + 15 полная стоимость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150</a:t>
                      </a:r>
                      <a:endParaRPr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68 город  + 4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опека+ 24 Назарово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96</a:t>
                      </a:r>
                      <a:endParaRPr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+ 6 опека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+ 15 Разрез + 15 </a:t>
                      </a:r>
                      <a:r>
                        <a:rPr lang="ru-RU" sz="14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Ужурский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р-он + 17 полная стоимость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150</a:t>
                      </a:r>
                      <a:endParaRPr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+ 5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опека+ 10 Разрез + 13 Назарово + 6 полная стоимость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96</a:t>
                      </a:r>
                      <a:endParaRPr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3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+ 6 опека 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+ 5 Разрез + 32 полная стоимость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150</a:t>
                      </a:r>
                      <a:endParaRPr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+ 5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опека + 12 </a:t>
                      </a:r>
                      <a:r>
                        <a:rPr lang="ru-RU" sz="14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Большеулуйск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 9 Ужур (опека)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96</a:t>
                      </a:r>
                      <a:endParaRPr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город+15 опека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город+14 опека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1142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путевки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30 079 руб. 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(Постановление Правительства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Красноярского края от 20.12.2022 № 1130-п).*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родительской платы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9 023,7 руб.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511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 на город 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(бюджетные путевки) +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дети-сироты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(краевой бюджет – полная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стоимость).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 По состоянию на 09.02.2023 (возможно увеличение</a:t>
                      </a:r>
                      <a:r>
                        <a:rPr lang="ru-RU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стоимости)</a:t>
                      </a:r>
                      <a:endParaRPr lang="ru-RU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8579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Сроки проведения смен в загородных лагерях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летний период 2023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938512"/>
              </p:ext>
            </p:extLst>
          </p:nvPr>
        </p:nvGraphicFramePr>
        <p:xfrm>
          <a:off x="1214414" y="2571744"/>
          <a:ext cx="7642228" cy="246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0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ДООЛ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смена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смена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 смена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61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Парус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июня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04  июля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10– 30 июля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02 – 22 августа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61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Бригантина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июня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июля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28 июля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– 21 августа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19274" cy="50006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Решения 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7920880" cy="5688632"/>
          </a:xfrm>
        </p:spPr>
        <p:txBody>
          <a:bodyPr>
            <a:noAutofit/>
          </a:bodyPr>
          <a:lstStyle/>
          <a:p>
            <a:pPr marL="9525" indent="-9525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Руководителям МОУ: 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Активизировать работу по заключению договоров в период подготовки к летней оздоровительной кампании и предоставлять в Управление образованием информацию согласно таблицы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«Информация о подготовке к ЛОК 2023» (в том числе по персоналу)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еженедельно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пятницам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, начиная с 17.02.2023 г.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 2"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Обеспечить достоверное и своевременное предоставление сведений о ходе летнего отдыха в Управление образованием  - в соответствии со сроками, указанными в  запросах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 2"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Обеспечить своевременное обновление информации о подготовке и ходе летней оздоровительной кампании на интернет-сайтах учреждений – февраль – август 2023 г. 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Руководителям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ОУ, МБОУ ДО ДЮЦ г.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Шарыпово: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сохранение показателей оздоровительной кампании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уровне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97,23%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июнь – август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г.</a:t>
            </a: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необходимости предоставить в Управление образованием Администрации города Шарыпово информацию о реализации новых образовательных программ в лагерях дневного пребывания – до 28.02.2023 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реализацию дополнительных общеразвивающих программ для детей по финансовой грамотности и основам предпринимательства – июнь 2023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Заключить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родителями (законными представителями) договоры об оказании услуг по организации отдыха и оздоровления детей в каникулярное время в лагере с дневным пребыванием – до начала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смены.</a:t>
            </a: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регистрацию и запись детей в АИС «Навигатор дополнительного образования Красноярского края» на образовательную программу лагеря дневного пребывания – до 27.05.2023 г.</a:t>
            </a:r>
          </a:p>
          <a:p>
            <a:pPr marL="9525" indent="-9525" algn="just">
              <a:lnSpc>
                <a:spcPct val="90000"/>
              </a:lnSpc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9525" indent="-9525" algn="just">
              <a:lnSpc>
                <a:spcPct val="90000"/>
              </a:lnSpc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None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15875" indent="3460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04664"/>
            <a:ext cx="7848872" cy="6264696"/>
          </a:xfrm>
        </p:spPr>
        <p:txBody>
          <a:bodyPr anchor="ctr">
            <a:normAutofit fontScale="40000" lnSpcReduction="2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Руководителям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ОУ: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 marL="15875" indent="346075" algn="just">
              <a:lnSpc>
                <a:spcPct val="120000"/>
              </a:lnSpc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1. Активизировать работу с родителями (законными представителями) детей, состоящих на учете, в категории СОП, профилактическом учете, ПДН по привлечению детей к организованному отдыху (загородные лагеря, трудоустройство (ИМА), профильные смены, санаторно-курортный отдых (УСЗН)) – с февраля 2023 г.</a:t>
            </a:r>
          </a:p>
          <a:p>
            <a:pPr marL="15875" indent="346075" algn="just">
              <a:lnSpc>
                <a:spcPct val="120000"/>
              </a:lnSpc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2. Организовать своевременное информирование родителей (законных представителей) о начале сбора заявлений и необходимых документах на предоставление путевок в загородные лагеря согласно порядку, регламентированному в соответствующих законодательных актах – февраль - март 2023 г. </a:t>
            </a:r>
          </a:p>
          <a:p>
            <a:pPr marL="15875" indent="346075" algn="just">
              <a:lnSpc>
                <a:spcPct val="120000"/>
              </a:lnSpc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3. Организовать 100% оповещение родителей (законных представителей) о предоставлении путевок, а также усилить работу по своевременному приобретению выделенных – март –  август 2023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marL="15875" indent="346075" algn="just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Взять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контроль: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  <a:tabLst>
                <a:tab pos="809625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размещение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 стендах и сайтах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учреждений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информации 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стоимости путевок, сборе заявлений в ДООЛ, с дальнейшим обновлением информации 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февраль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апрель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  <a:tabLst>
                <a:tab pos="809625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родителей (законных представителей) бланками заявлений о предоставлении путевок в ДООЛ,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перечня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пакета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документов –  февраль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апрель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2023 г. 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  <a:tabLst>
                <a:tab pos="809625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активизацию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работы с законными представителями (опекунами) опекаемых детей, детей-сирот по привлечению детей в загородные лагеря 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февраль - май 2023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marL="596646" indent="-514350">
              <a:lnSpc>
                <a:spcPct val="120000"/>
              </a:lnSpc>
              <a:spcBef>
                <a:spcPts val="0"/>
              </a:spcBef>
              <a:buAutoNum type="arabicPeriod" startAt="4"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AutoNum type="arabicPeriod" startAt="5"/>
            </a:pP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7433522" cy="64294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Руководителям загородных лагерей: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7704856" cy="6278642"/>
          </a:xfrm>
        </p:spPr>
        <p:txBody>
          <a:bodyPr wrap="square">
            <a:spAutoFit/>
          </a:bodyPr>
          <a:lstStyle/>
          <a:p>
            <a:pPr marL="0" indent="3619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Обеспечить обязательное выполнение норм  действующего законодательства в период подготовки и проведения   летней оздоровительной кампании 2023 г. – май – август 2023 г.</a:t>
            </a:r>
          </a:p>
          <a:p>
            <a:pPr marL="0" indent="361950" algn="just">
              <a:lnSpc>
                <a:spcPct val="150000"/>
              </a:lnSpc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Обеспечить достаточный уровень организации содержательного отдыха детей – июнь – август  2023 г.</a:t>
            </a:r>
          </a:p>
          <a:p>
            <a:pPr marL="0" indent="361950" algn="just">
              <a:lnSpc>
                <a:spcPct val="150000"/>
              </a:lnSpc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Обеспечить безопасное пребывание детей в ДООЛ –  в течение летней оздоровительной кампании 2023 г. </a:t>
            </a:r>
          </a:p>
          <a:p>
            <a:pPr marL="0" indent="3619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Обеспечить реализацию дополнительных общеразвивающих программ для детей по финансовой грамотности и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основам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предпринимательства, обучению плаванию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июнь – август 2023 г.</a:t>
            </a:r>
          </a:p>
          <a:p>
            <a:pPr marL="0" indent="3619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Рассмотреть возможность реализации профильных смен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июнь – август 2023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Заключить с родителями (законными представителями) договоры об оказании услуг по организации отдыха и оздоровления детей в каникулярное время в загородном лагере – до начала каждой смены.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1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Нормативные документы: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Постановление Правительства Красноярского края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15.01.2019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11-п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«Об утверждении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Порядка предоставления путевок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загородные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оздоровительные лагеря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частичной оплатой их стоимости за счет средств краевого бюджета»;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Постановление Правительства Красноярского края от 20.12.2022 №1130-п «Об утверждении средней стоимости путевки в краевые государственные и муниципальные загородные оздоровительные лагеря на 2023 год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Распоряжение Администрации г. Шарыпово от 11.03.2022 № 422 «Об утверждении Положения о комиссии по распределению путевок в загородные оздоровительные лагеря в летний период»;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Администрации г. Шарыпово от 09.11.2022 №359 «Об утверждении Административного регламента предоставления муниципальной услуги «Организация отдыха и оздоровления детей в каникулярное время» на территории городского округа города Шарыпово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Администрации г. Шарыпово в МОКК от 01.02.2023 №02-4/382 о разъяснениях относительно Указа Губернатора Красноярского края от 25.10.2022 № 317-уг,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касаемых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дополнительных мер поддержки детям участников СВО.</a:t>
            </a:r>
          </a:p>
          <a:p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855270" cy="7143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Разрабатываются проекты нормативно-правовых документов муниципального уровня: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7855270" cy="592935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Постановление «Об организации работы лагерей дневного пребывания детей в летний период 2023 года».</a:t>
            </a: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 «О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мерах по обеспечению отдыха,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оздоровления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занятости детей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летний период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года».</a:t>
            </a:r>
          </a:p>
          <a:p>
            <a:pPr>
              <a:spcAft>
                <a:spcPts val="0"/>
              </a:spcAft>
            </a:pPr>
            <a:endParaRPr lang="ru-RU" sz="1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spcAft>
                <a:spcPts val="0"/>
              </a:spcAft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приоритетные направления деятельности на 2023 год, заданные министерством образования Красноярского края: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060848"/>
            <a:ext cx="7498080" cy="5077544"/>
          </a:xfrm>
        </p:spPr>
        <p:txBody>
          <a:bodyPr>
            <a:noAutofit/>
          </a:bodyPr>
          <a:lstStyle/>
          <a:p>
            <a:pPr marL="596646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Сохранение и увеличение показателей по количеству детей, в том числе, находящихся в трудной жизненной ситуации, охваченных отдыхом и оздоровлением в сравнении с показателями 2023 года.</a:t>
            </a:r>
          </a:p>
          <a:p>
            <a:pPr marL="596646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муниципальных загородных детских оздоровительных лагерей.</a:t>
            </a:r>
          </a:p>
          <a:p>
            <a:pPr marL="596646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Выполнение требований Стандарта безопасности детей в загородных оздоровительных лагерях, при проведении экскурсионных мероприятий, во время купания, а также обеспечение безопасности при перевозке детей к местам отдыха и обратно.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Лагеря дневного пребывания: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498080" cy="48006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Период функционирования: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29 мая – 27 июня 2023 г.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(12 июня – выходной день)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Общее количество детей, охваченных отдыхом: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1846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Родительская плата: рассчитывается.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>Информация о распределении детей в лагерях </a:t>
            </a:r>
            <a:r>
              <a:rPr lang="ru-RU" sz="2800" dirty="0">
                <a:effectLst/>
              </a:rPr>
              <a:t>дневного пребывания в </a:t>
            </a:r>
            <a:r>
              <a:rPr lang="ru-RU" sz="2800" dirty="0" smtClean="0">
                <a:effectLst/>
              </a:rPr>
              <a:t>2023 </a:t>
            </a:r>
            <a:r>
              <a:rPr lang="ru-RU" sz="2800" dirty="0">
                <a:effectLst/>
              </a:rPr>
              <a:t>году.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208331"/>
              </p:ext>
            </p:extLst>
          </p:nvPr>
        </p:nvGraphicFramePr>
        <p:xfrm>
          <a:off x="1435608" y="1484784"/>
          <a:ext cx="7499349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val="2481335971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1889718397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1967440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Образовательное учреждение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в лагере дневного пребывания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льготной категории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0037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45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12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6656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10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ООШ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743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45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76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03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ДО ДЮЦ г. Шарыпово (здание 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55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ДО ДЮЦ г. Шарыпово (здание 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645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ДО ДЮЦ г. Шарыпово (здание 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872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5516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0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>Информация о размещении лагерей </a:t>
            </a:r>
            <a:r>
              <a:rPr lang="ru-RU" sz="2800" dirty="0">
                <a:effectLst/>
              </a:rPr>
              <a:t>дневного пребывания </a:t>
            </a:r>
            <a:r>
              <a:rPr lang="ru-RU" sz="2800" dirty="0" smtClean="0">
                <a:effectLst/>
              </a:rPr>
              <a:t>и в 2023 </a:t>
            </a:r>
            <a:r>
              <a:rPr lang="ru-RU" sz="2800" dirty="0">
                <a:effectLst/>
              </a:rPr>
              <a:t>году.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309223"/>
              </p:ext>
            </p:extLst>
          </p:nvPr>
        </p:nvGraphicFramePr>
        <p:xfrm>
          <a:off x="1435100" y="1447800"/>
          <a:ext cx="7499349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val="2481335971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1889718397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1967440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Образовательное учреждение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базе какого учреждения размещается лагерь дневного пребывания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базе какого учреждения организовано питание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0037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12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6656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10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ООШ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ОШ № 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ООШ № 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43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45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76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№12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03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ДО ДЮЦ г. Шарыпово (здание 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ДО ДЮЦ г. Шарыпово (здание 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6755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ДО ДЮЦ г. Шарыпово (здание 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645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ДО ДЮЦ г. Шарыпово (здание 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7872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2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Распределение детей в лагерях дневного пребывания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858959"/>
              </p:ext>
            </p:extLst>
          </p:nvPr>
        </p:nvGraphicFramePr>
        <p:xfrm>
          <a:off x="1142976" y="1357298"/>
          <a:ext cx="7786742" cy="4953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78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Учреждение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детей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78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 +110 ДЮЦ (здание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3)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285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(55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льготников)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78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 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206 СОШ № 8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+ 70 ДЮЦ (здание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2)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591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(127 льготников)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78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МАОУ СОШ № 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320 (58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льготников)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78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ООШ № 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 (56 льготников)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78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СОШ № 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 (70 льготников)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9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МАОУ СОШ № 12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(73 льготника)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9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ДО ДЮЦ (здание 1)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 (6 льготников)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55435"/>
                  </a:ext>
                </a:extLst>
              </a:tr>
              <a:tr h="4298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1846 детей (445 льготников)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Загородные лагеря: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00108"/>
            <a:ext cx="7498080" cy="4800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Путевки в организации отдыха и оздоровления с частичной оплатой их стоимости за счет средств краевого бюджета из расчета 70 процентов средней стоимости путевки, предоставляются детям в возрасте от 7 до 18 лет.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Прием заявлений от родителей (законных представителей) на приобретение путевок будет осуществляться в соответствии с Краевым Порядком.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сроках начала приема заявлений в ОУ будет направлена дополнительная информация.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1951</TotalTime>
  <Words>1520</Words>
  <Application>Microsoft Office PowerPoint</Application>
  <PresentationFormat>Экран (4:3)</PresentationFormat>
  <Paragraphs>187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Calibri</vt:lpstr>
      <vt:lpstr>Corbel</vt:lpstr>
      <vt:lpstr>Gill Sans MT</vt:lpstr>
      <vt:lpstr>Symbol</vt:lpstr>
      <vt:lpstr>Times New Roman</vt:lpstr>
      <vt:lpstr>Verdana</vt:lpstr>
      <vt:lpstr>Wingdings 2</vt:lpstr>
      <vt:lpstr>Солнцестояние</vt:lpstr>
      <vt:lpstr>Организация летней оздоровительной кампании   2023 года</vt:lpstr>
      <vt:lpstr>Нормативные документы:</vt:lpstr>
      <vt:lpstr> Разрабатываются проекты нормативно-правовых документов муниципального уровня: </vt:lpstr>
      <vt:lpstr>Основные приоритетные направления деятельности на 2023 год, заданные министерством образования Красноярского края:</vt:lpstr>
      <vt:lpstr>Лагеря дневного пребывания: </vt:lpstr>
      <vt:lpstr> Информация о распределении детей в лагерях дневного пребывания в 2023 году. </vt:lpstr>
      <vt:lpstr> Информация о размещении лагерей дневного пребывания и в 2023 году. </vt:lpstr>
      <vt:lpstr>Распределение детей в лагерях дневного пребывания</vt:lpstr>
      <vt:lpstr>Загородные лагеря: </vt:lpstr>
      <vt:lpstr>Распределение путевок по сменам в загородные оздоровительные учреждения 2023 г.</vt:lpstr>
      <vt:lpstr>Сроки проведения смен в загородных лагерях в летний период 2023 года</vt:lpstr>
      <vt:lpstr> Решения : </vt:lpstr>
      <vt:lpstr>Презентация PowerPoint</vt:lpstr>
      <vt:lpstr> Руководителям загородных лагерей: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летней оздоровительной кампании 2015 года</dc:title>
  <dc:creator>Татьяна</dc:creator>
  <cp:lastModifiedBy>Ведущий аналитик</cp:lastModifiedBy>
  <cp:revision>195</cp:revision>
  <cp:lastPrinted>2023-02-15T07:49:05Z</cp:lastPrinted>
  <dcterms:created xsi:type="dcterms:W3CDTF">2015-01-26T01:11:42Z</dcterms:created>
  <dcterms:modified xsi:type="dcterms:W3CDTF">2023-02-16T01:43:26Z</dcterms:modified>
</cp:coreProperties>
</file>